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1" r:id="rId2"/>
    <p:sldId id="292" r:id="rId3"/>
    <p:sldId id="295" r:id="rId4"/>
    <p:sldId id="293" r:id="rId5"/>
    <p:sldId id="296" r:id="rId6"/>
    <p:sldId id="297" r:id="rId7"/>
    <p:sldId id="299" r:id="rId8"/>
    <p:sldId id="298" r:id="rId9"/>
    <p:sldId id="301" r:id="rId10"/>
    <p:sldId id="300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313875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3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-27709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5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9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8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6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6" y="-34636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5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18</a:t>
            </a: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Buckling of Column</a:t>
            </a:r>
          </a:p>
        </p:txBody>
      </p:sp>
    </p:spTree>
    <p:extLst>
      <p:ext uri="{BB962C8B-B14F-4D97-AF65-F5344CB8AC3E}">
        <p14:creationId xmlns:p14="http://schemas.microsoft.com/office/powerpoint/2010/main" val="311806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3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59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1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13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66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8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0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3855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6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6927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43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6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927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6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8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</TotalTime>
  <Words>55</Words>
  <Application>Microsoft Office PowerPoint</Application>
  <PresentationFormat>On-screen Show (4:3)</PresentationFormat>
  <Paragraphs>14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Aharoni</vt:lpstr>
      <vt:lpstr>Calibri</vt:lpstr>
      <vt:lpstr>Constantia</vt:lpstr>
      <vt:lpstr>Garamond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mom</cp:lastModifiedBy>
  <cp:revision>28</cp:revision>
  <dcterms:created xsi:type="dcterms:W3CDTF">2006-08-16T00:00:00Z</dcterms:created>
  <dcterms:modified xsi:type="dcterms:W3CDTF">2017-12-17T17:51:52Z</dcterms:modified>
</cp:coreProperties>
</file>